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7680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2CC"/>
    <a:srgbClr val="DEEBF7"/>
    <a:srgbClr val="E2F0D9"/>
    <a:srgbClr val="FFC2C2"/>
    <a:srgbClr val="FFF8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84"/>
    <p:restoredTop sz="86408"/>
  </p:normalViewPr>
  <p:slideViewPr>
    <p:cSldViewPr snapToGrid="0" snapToObjects="1" showGuides="1">
      <p:cViewPr varScale="1">
        <p:scale>
          <a:sx n="118" d="100"/>
          <a:sy n="118" d="100"/>
        </p:scale>
        <p:origin x="520" y="192"/>
      </p:cViewPr>
      <p:guideLst>
        <p:guide pos="76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C7427-A06C-5740-AA91-7BC920E75F8B}" type="datetimeFigureOut">
              <a:rPr lang="en-US" smtClean="0"/>
              <a:t>9/15/21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51A48-01D0-E249-988C-AB4DA28A4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03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551A48-01D0-E249-988C-AB4DA28A44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06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C3DB-DD75-B54E-A840-D4716E31D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BB2BF8-1424-D24D-BD45-FEEA907AF6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025CC-9BD8-DF48-AAEB-6D19DFA69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84FF1-6DB1-E64D-9417-61A13D290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52BD7-ADC3-4848-9643-C75A3E3EE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69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CA45A-2EF6-0247-8EFC-913755109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9B94A-1F0A-D244-AF51-577BA011C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2F46C-7875-CF4D-869E-1F86C2379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6FE7E-DE53-8748-86FA-C9669D02A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D9C55-398B-A943-9364-93D4A5BAF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8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65AC1C-F8AB-C84E-9C2E-FB5544D86C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C02711-ADA6-0A4B-AF62-7B13C25BA1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E34E4-D558-054E-A5DC-E4659BF38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79541-8464-9644-BA3D-E1BA2E0CF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A2805-6054-384A-B94A-2BC73C10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6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D66C7-7A93-BE41-8F40-5A1B81B5F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A6E7A-9B9B-FC4F-870B-D99DFCB35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79027-83F6-944C-9B77-0DE921C05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A1C8A-8276-5C43-9D96-114258AE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F80DA-52DB-A34C-B781-EC3C4CFB7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7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2D55D-651B-F145-BD31-8977CF187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0E880-7083-BD4A-9E4E-CDC56A9C1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06BBC-D6A6-2F4E-83D1-3686CB51C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38BBB-084F-2241-8650-75F55AC99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F3B9C-E265-0042-85E5-3772C8333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34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8E4A6-F569-1641-96CE-79ADE77E8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44E05-4220-474B-BBBB-864D4D387F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2AEC4C-7326-764E-BDE6-E2DC296B69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F249B-371F-0F44-BE4D-8A463AB11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420A0-2585-CD45-8B4C-665A05229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4D83C5-4FF8-314D-8556-BFFFD38AC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62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684D4-E781-634F-8019-B9BC4B7B8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B799F9-E9AB-374A-B10F-A9007ED48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9097A-D09C-0049-AA3D-9EBCB8D47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A66D2-477E-F54C-8C81-862317996F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CE352D-C210-744F-8566-0DDAA643AD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E7F69C-A5F0-7542-916A-D2DEFD4D8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9A4C33-8A60-514F-9245-7597F4D1E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D49D68-DFFE-074A-AEBF-78BD8D07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035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0296-C7A0-474D-A1AA-ADA5C8D36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A655F7-687C-DB4F-A789-E38E8891C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C17CCF-0929-044D-958F-1B81B211A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266EB7-695C-B84D-B224-A0CD54BCE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38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46F0D3-A14D-6840-B6C6-A1E6C0046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41C080-7705-A143-93ED-DA4F4A802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5261F-BF9D-7642-8410-BC38DC286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8E3AA-320B-9644-BEC6-E11C2A82A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C2E58-C603-3F42-AA54-6ED89B359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77663-0FC2-3A49-B572-1AC942AFB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C42168-07CE-4C45-B92C-EC0F8BD04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5F51CC-E351-5E4C-B40D-9E714F5C5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E76426-F05D-4142-AC9B-C17646343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19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9DF27-DB81-2247-A92B-7D291ABEB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740592-9B86-074A-AC01-FCF1F24F98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7E3AE-B454-5346-8473-55F4D2E76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2FFA71-CC94-874E-9791-E103C8077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59A2AF-2030-5A47-A6F6-84DFA6BF7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C01D27-B6FF-874C-8A20-DD3C27D82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8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1D9738-E3C8-F040-A565-942D91AB7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1E266F-AEE3-5041-87A5-E10EE6586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17544-C98C-8C40-829E-ECFD11647B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9CDB9-8934-6645-907C-A96FA9DA273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7C884-B95F-A644-8615-F9E3EF7EB8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78860-F392-F343-B34D-394AB328CB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D7461-D53E-F34D-BC5B-745A6280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22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A833877-BC95-DE4C-8CE3-BCA3C9B53575}"/>
              </a:ext>
            </a:extLst>
          </p:cNvPr>
          <p:cNvSpPr/>
          <p:nvPr/>
        </p:nvSpPr>
        <p:spPr>
          <a:xfrm>
            <a:off x="173509" y="1741556"/>
            <a:ext cx="2170972" cy="4948490"/>
          </a:xfrm>
          <a:prstGeom prst="rect">
            <a:avLst/>
          </a:prstGeom>
          <a:solidFill>
            <a:srgbClr val="FFF2CC">
              <a:alpha val="29804"/>
            </a:srgbClr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solidFill>
                  <a:schemeClr val="accent4"/>
                </a:solidFill>
              </a:rPr>
              <a:t>Resources:</a:t>
            </a:r>
          </a:p>
          <a:p>
            <a:r>
              <a:rPr lang="en-US" sz="1400" dirty="0">
                <a:solidFill>
                  <a:schemeClr val="tx1"/>
                </a:solidFill>
              </a:rPr>
              <a:t>XX</a:t>
            </a:r>
            <a:endParaRPr lang="en-US" sz="1400" b="1" dirty="0">
              <a:solidFill>
                <a:schemeClr val="accent4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0AD36DE-7FFA-A44C-8161-C7944C2D34ED}"/>
              </a:ext>
            </a:extLst>
          </p:cNvPr>
          <p:cNvSpPr/>
          <p:nvPr/>
        </p:nvSpPr>
        <p:spPr>
          <a:xfrm>
            <a:off x="2469007" y="1741556"/>
            <a:ext cx="5054361" cy="4948490"/>
          </a:xfrm>
          <a:prstGeom prst="rect">
            <a:avLst/>
          </a:prstGeom>
          <a:solidFill>
            <a:srgbClr val="E2F0D9">
              <a:alpha val="29804"/>
            </a:srgb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solidFill>
                  <a:schemeClr val="accent6"/>
                </a:solidFill>
              </a:rPr>
              <a:t>Activities:</a:t>
            </a:r>
          </a:p>
          <a:p>
            <a:r>
              <a:rPr lang="en-US" sz="1400" dirty="0">
                <a:solidFill>
                  <a:schemeClr val="tx1"/>
                </a:solidFill>
              </a:rPr>
              <a:t>XX</a:t>
            </a:r>
          </a:p>
          <a:p>
            <a:endParaRPr lang="en-US" sz="1400" b="1" dirty="0">
              <a:solidFill>
                <a:schemeClr val="accent6"/>
              </a:solidFill>
            </a:endParaRPr>
          </a:p>
          <a:p>
            <a:endParaRPr lang="en-US" sz="1400" b="1" dirty="0">
              <a:solidFill>
                <a:schemeClr val="accent6"/>
              </a:solidFill>
            </a:endParaRPr>
          </a:p>
          <a:p>
            <a:endParaRPr lang="en-US" sz="1400" b="1" dirty="0">
              <a:solidFill>
                <a:schemeClr val="accent6"/>
              </a:solidFill>
            </a:endParaRPr>
          </a:p>
          <a:p>
            <a:r>
              <a:rPr lang="en-US" sz="1400" b="1" dirty="0">
                <a:solidFill>
                  <a:schemeClr val="accent6"/>
                </a:solidFill>
              </a:rPr>
              <a:t>Participants:</a:t>
            </a:r>
          </a:p>
          <a:p>
            <a:r>
              <a:rPr lang="en-US" sz="1400" dirty="0">
                <a:solidFill>
                  <a:schemeClr val="tx1"/>
                </a:solidFill>
              </a:rPr>
              <a:t>XX</a:t>
            </a:r>
            <a:endParaRPr lang="en-US" sz="1400" b="1" dirty="0">
              <a:solidFill>
                <a:schemeClr val="accent6"/>
              </a:solidFill>
            </a:endParaRPr>
          </a:p>
          <a:p>
            <a:endParaRPr lang="en-US" sz="1400" b="1" dirty="0">
              <a:solidFill>
                <a:schemeClr val="accent6"/>
              </a:solidFill>
            </a:endParaRPr>
          </a:p>
          <a:p>
            <a:endParaRPr lang="en-US" sz="1400" b="1" dirty="0">
              <a:solidFill>
                <a:schemeClr val="accent6"/>
              </a:solidFill>
            </a:endParaRPr>
          </a:p>
          <a:p>
            <a:endParaRPr lang="en-US" sz="1400" b="1" dirty="0">
              <a:solidFill>
                <a:schemeClr val="accent6"/>
              </a:solidFill>
            </a:endParaRPr>
          </a:p>
          <a:p>
            <a:r>
              <a:rPr lang="en-US" sz="1400" b="1" dirty="0">
                <a:solidFill>
                  <a:schemeClr val="accent6"/>
                </a:solidFill>
              </a:rPr>
              <a:t>Products:</a:t>
            </a:r>
          </a:p>
          <a:p>
            <a:r>
              <a:rPr lang="en-US" sz="1400" dirty="0">
                <a:solidFill>
                  <a:schemeClr val="tx1"/>
                </a:solidFill>
              </a:rPr>
              <a:t>XX</a:t>
            </a:r>
            <a:endParaRPr lang="en-US" sz="1400" b="1" dirty="0">
              <a:solidFill>
                <a:schemeClr val="accent6"/>
              </a:solidFill>
            </a:endParaRPr>
          </a:p>
          <a:p>
            <a:endParaRPr lang="en-US" sz="1400" b="1" dirty="0">
              <a:solidFill>
                <a:schemeClr val="accent6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D27AD8-0B9B-4743-9029-EBE5ECB05788}"/>
              </a:ext>
            </a:extLst>
          </p:cNvPr>
          <p:cNvSpPr/>
          <p:nvPr/>
        </p:nvSpPr>
        <p:spPr>
          <a:xfrm>
            <a:off x="7647891" y="1741556"/>
            <a:ext cx="4370599" cy="4948490"/>
          </a:xfrm>
          <a:prstGeom prst="rect">
            <a:avLst/>
          </a:prstGeom>
          <a:solidFill>
            <a:srgbClr val="FFC2C2">
              <a:alpha val="29804"/>
            </a:srgb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solidFill>
                  <a:schemeClr val="accent1"/>
                </a:solidFill>
              </a:rPr>
              <a:t>Short-term:</a:t>
            </a:r>
          </a:p>
          <a:p>
            <a:r>
              <a:rPr lang="en-US" sz="1400" dirty="0">
                <a:solidFill>
                  <a:schemeClr val="tx1"/>
                </a:solidFill>
              </a:rPr>
              <a:t>XX</a:t>
            </a:r>
          </a:p>
          <a:p>
            <a:endParaRPr lang="en-US" sz="1400" b="1" dirty="0">
              <a:solidFill>
                <a:schemeClr val="accent1"/>
              </a:solidFill>
            </a:endParaRPr>
          </a:p>
          <a:p>
            <a:endParaRPr lang="en-US" sz="1400" b="1" dirty="0">
              <a:solidFill>
                <a:schemeClr val="accent1"/>
              </a:solidFill>
            </a:endParaRPr>
          </a:p>
          <a:p>
            <a:endParaRPr lang="en-US" sz="1400" b="1" dirty="0">
              <a:solidFill>
                <a:schemeClr val="accent1"/>
              </a:solidFill>
            </a:endParaRPr>
          </a:p>
          <a:p>
            <a:r>
              <a:rPr lang="en-US" sz="1400" b="1" dirty="0">
                <a:solidFill>
                  <a:schemeClr val="accent1"/>
                </a:solidFill>
              </a:rPr>
              <a:t>Medium-term:</a:t>
            </a:r>
          </a:p>
          <a:p>
            <a:r>
              <a:rPr lang="en-US" sz="1400" dirty="0">
                <a:solidFill>
                  <a:schemeClr val="tx1"/>
                </a:solidFill>
              </a:rPr>
              <a:t>XX</a:t>
            </a:r>
          </a:p>
          <a:p>
            <a:endParaRPr lang="en-US" sz="1400" b="1" dirty="0">
              <a:solidFill>
                <a:schemeClr val="accent1"/>
              </a:solidFill>
            </a:endParaRPr>
          </a:p>
          <a:p>
            <a:endParaRPr lang="en-US" sz="1400" b="1" dirty="0">
              <a:solidFill>
                <a:schemeClr val="accent1"/>
              </a:solidFill>
            </a:endParaRPr>
          </a:p>
          <a:p>
            <a:endParaRPr lang="en-US" sz="1400" b="1" dirty="0">
              <a:solidFill>
                <a:schemeClr val="accent1"/>
              </a:solidFill>
            </a:endParaRPr>
          </a:p>
          <a:p>
            <a:r>
              <a:rPr lang="en-US" sz="1400" b="1" dirty="0">
                <a:solidFill>
                  <a:schemeClr val="accent1"/>
                </a:solidFill>
              </a:rPr>
              <a:t>Long-term:</a:t>
            </a:r>
            <a:endParaRPr lang="en-US" sz="1400" b="1" dirty="0">
              <a:solidFill>
                <a:schemeClr val="accent6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XX</a:t>
            </a:r>
          </a:p>
          <a:p>
            <a:endParaRPr lang="en-US" sz="1400" b="1" dirty="0">
              <a:solidFill>
                <a:schemeClr val="accent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EA7621C-098A-8B4E-A325-F8D47712064D}"/>
              </a:ext>
            </a:extLst>
          </p:cNvPr>
          <p:cNvSpPr/>
          <p:nvPr/>
        </p:nvSpPr>
        <p:spPr>
          <a:xfrm>
            <a:off x="173509" y="1127016"/>
            <a:ext cx="2170973" cy="494851"/>
          </a:xfrm>
          <a:prstGeom prst="rect">
            <a:avLst/>
          </a:prstGeom>
          <a:solidFill>
            <a:srgbClr val="FFF2CC">
              <a:alpha val="29804"/>
            </a:srgbClr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accent4"/>
                </a:solidFill>
              </a:rPr>
              <a:t>INPUTS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5B83373-4D46-7540-BD13-1E0BFEA41323}"/>
              </a:ext>
            </a:extLst>
          </p:cNvPr>
          <p:cNvSpPr/>
          <p:nvPr/>
        </p:nvSpPr>
        <p:spPr>
          <a:xfrm>
            <a:off x="2469007" y="1121917"/>
            <a:ext cx="5054361" cy="494851"/>
          </a:xfrm>
          <a:prstGeom prst="rect">
            <a:avLst/>
          </a:prstGeom>
          <a:solidFill>
            <a:srgbClr val="E2F0D9">
              <a:alpha val="29804"/>
            </a:srgb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accent6"/>
                </a:solidFill>
              </a:rPr>
              <a:t>OUTPUTS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C930F1F-1EB1-9245-A1AC-7824E9714848}"/>
              </a:ext>
            </a:extLst>
          </p:cNvPr>
          <p:cNvSpPr/>
          <p:nvPr/>
        </p:nvSpPr>
        <p:spPr>
          <a:xfrm>
            <a:off x="7647893" y="1121917"/>
            <a:ext cx="4370598" cy="494851"/>
          </a:xfrm>
          <a:prstGeom prst="rect">
            <a:avLst/>
          </a:prstGeom>
          <a:solidFill>
            <a:srgbClr val="FFC2C2">
              <a:alpha val="29804"/>
            </a:srgb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OUTCOMES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78EB7ED-1249-A042-8A61-63D5B3FC7153}"/>
              </a:ext>
            </a:extLst>
          </p:cNvPr>
          <p:cNvSpPr/>
          <p:nvPr/>
        </p:nvSpPr>
        <p:spPr>
          <a:xfrm>
            <a:off x="173508" y="167954"/>
            <a:ext cx="11844983" cy="829175"/>
          </a:xfrm>
          <a:prstGeom prst="rect">
            <a:avLst/>
          </a:prstGeom>
          <a:solidFill>
            <a:srgbClr val="DEEBF7">
              <a:alpha val="29804"/>
            </a:srgb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r>
              <a:rPr lang="en-US" sz="1400" b="1" dirty="0">
                <a:solidFill>
                  <a:schemeClr val="accent5"/>
                </a:solidFill>
              </a:rPr>
              <a:t>Objective/Problem: </a:t>
            </a:r>
            <a:r>
              <a:rPr lang="en-US" sz="1400" dirty="0">
                <a:solidFill>
                  <a:schemeClr val="tx1"/>
                </a:solidFill>
              </a:rPr>
              <a:t>XX</a:t>
            </a:r>
          </a:p>
          <a:p>
            <a:r>
              <a:rPr lang="en-US" sz="1400" b="1" dirty="0">
                <a:solidFill>
                  <a:schemeClr val="accent5"/>
                </a:solidFill>
              </a:rPr>
              <a:t>Solution: </a:t>
            </a:r>
            <a:r>
              <a:rPr lang="en-US" sz="1400" dirty="0">
                <a:solidFill>
                  <a:schemeClr val="tx1"/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171391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CF00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CAB31773B3D64A955B79DCECF3D75D" ma:contentTypeVersion="10" ma:contentTypeDescription="Create a new document." ma:contentTypeScope="" ma:versionID="09f329571b6a7769236e637c88eba665">
  <xsd:schema xmlns:xsd="http://www.w3.org/2001/XMLSchema" xmlns:xs="http://www.w3.org/2001/XMLSchema" xmlns:p="http://schemas.microsoft.com/office/2006/metadata/properties" xmlns:ns2="1812b7d3-e7a1-454a-96a7-d89f9c45d61a" xmlns:ns3="6a4f18d6-d02c-47de-8192-877c1ae6ba95" targetNamespace="http://schemas.microsoft.com/office/2006/metadata/properties" ma:root="true" ma:fieldsID="048c33e2170eafc00a79127e3ec693a2" ns2:_="" ns3:_="">
    <xsd:import namespace="1812b7d3-e7a1-454a-96a7-d89f9c45d61a"/>
    <xsd:import namespace="6a4f18d6-d02c-47de-8192-877c1ae6ba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12b7d3-e7a1-454a-96a7-d89f9c45d6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4f18d6-d02c-47de-8192-877c1ae6ba9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D83FD6-B9FF-4918-845A-24CB2DF7BC2C}"/>
</file>

<file path=customXml/itemProps2.xml><?xml version="1.0" encoding="utf-8"?>
<ds:datastoreItem xmlns:ds="http://schemas.openxmlformats.org/officeDocument/2006/customXml" ds:itemID="{24339993-E29B-40F9-B988-EB7903C7078E}"/>
</file>

<file path=customXml/itemProps3.xml><?xml version="1.0" encoding="utf-8"?>
<ds:datastoreItem xmlns:ds="http://schemas.openxmlformats.org/officeDocument/2006/customXml" ds:itemID="{D945A539-2448-4561-8573-3CAA4BF355B0}"/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33</Words>
  <Application>Microsoft Macintosh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Amber E Budden</dc:creator>
  <cp:lastModifiedBy>Amber E Budden</cp:lastModifiedBy>
  <cp:revision>2</cp:revision>
  <dcterms:created xsi:type="dcterms:W3CDTF">2021-09-15T06:14:55Z</dcterms:created>
  <dcterms:modified xsi:type="dcterms:W3CDTF">2021-09-15T09:21:27Z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0x0101008ECAB31773B3D64A955B79DCECF3D75D</vt:lpwstr>
  </property>
</Properties>
</file>